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337" r:id="rId3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8" roundtripDataSignature="AMtx7mi49iFA4cQPxRQkf7G8JPzl1FAm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43F7FCD-8A01-4B4D-B0C3-8CF202B78FA9}">
  <a:tblStyle styleId="{243F7FCD-8A01-4B4D-B0C3-8CF202B78FA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05EB9C7-06A6-4434-A2C0-2E391F30B984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9"/>
  </p:normalViewPr>
  <p:slideViewPr>
    <p:cSldViewPr snapToGrid="0">
      <p:cViewPr varScale="1">
        <p:scale>
          <a:sx n="58" d="100"/>
          <a:sy n="58" d="100"/>
        </p:scale>
        <p:origin x="264" y="5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89" Type="http://schemas.openxmlformats.org/officeDocument/2006/relationships/presProps" Target="presProps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88" Type="http://customschemas.google.com/relationships/presentationmetadata" Target="metadata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90" Type="http://schemas.openxmlformats.org/officeDocument/2006/relationships/viewProps" Target="view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2ce01ffda42_0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g2ce01ffda42_0_2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800"/>
              <a:buFont typeface="Arial"/>
              <a:buChar char="●"/>
            </a:pPr>
            <a:endParaRPr sz="1800" b="1" u="none" strike="noStrike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17" name="Google Shape;317;g2ce01ffda42_0_24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7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8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8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3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 flipH="1">
            <a:off x="7103026" y="-8116"/>
            <a:ext cx="15585074" cy="10344416"/>
          </a:xfrm>
          <a:prstGeom prst="parallelogram">
            <a:avLst>
              <a:gd name="adj" fmla="val 37465"/>
            </a:avLst>
          </a:prstGeom>
          <a:solidFill>
            <a:srgbClr val="00FA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 descr="Shape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0175" y="4220082"/>
            <a:ext cx="7135715" cy="18410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2" name="Google Shape;92;p1"/>
          <p:cNvGrpSpPr/>
          <p:nvPr/>
        </p:nvGrpSpPr>
        <p:grpSpPr>
          <a:xfrm>
            <a:off x="3313275" y="9227045"/>
            <a:ext cx="3840863" cy="412559"/>
            <a:chOff x="2027662" y="6230279"/>
            <a:chExt cx="2945673" cy="316404"/>
          </a:xfrm>
        </p:grpSpPr>
        <p:pic>
          <p:nvPicPr>
            <p:cNvPr id="93" name="Google Shape;93;p1" descr="Logo, company name&#10;&#10;Description automatically generated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027662" y="6230279"/>
              <a:ext cx="306114" cy="3021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052533" y="6391821"/>
              <a:ext cx="920802" cy="154862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5" name="Google Shape;95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205850" y="8884463"/>
            <a:ext cx="1951473" cy="1097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900650" y="9136638"/>
            <a:ext cx="1916769" cy="5933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 txBox="1"/>
          <p:nvPr/>
        </p:nvSpPr>
        <p:spPr>
          <a:xfrm>
            <a:off x="3211397" y="9753286"/>
            <a:ext cx="5027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doi.org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/10.54499/PTDC/COM-OUT/0243/2021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6FEF2-103B-AE83-55B0-0BB7ADE7BDDC}"/>
              </a:ext>
            </a:extLst>
          </p:cNvPr>
          <p:cNvSpPr txBox="1"/>
          <p:nvPr/>
        </p:nvSpPr>
        <p:spPr>
          <a:xfrm>
            <a:off x="1205850" y="5784393"/>
            <a:ext cx="11346024" cy="325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YouNDigital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Youth, News and Digital Citizenship (PTDC/COM-OUT/0243/2021)</a:t>
            </a:r>
            <a:endParaRPr lang="en-US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2ce01ffda42_0_246"/>
          <p:cNvSpPr/>
          <p:nvPr/>
        </p:nvSpPr>
        <p:spPr>
          <a:xfrm>
            <a:off x="-5889" y="-55045"/>
            <a:ext cx="1633289" cy="1696108"/>
          </a:xfrm>
          <a:custGeom>
            <a:avLst/>
            <a:gdLst/>
            <a:ahLst/>
            <a:cxnLst/>
            <a:rect l="l" t="t" r="r" b="b"/>
            <a:pathLst>
              <a:path w="1633289" h="1696108" extrusionOk="0">
                <a:moveTo>
                  <a:pt x="0" y="0"/>
                </a:moveTo>
                <a:lnTo>
                  <a:pt x="1633289" y="0"/>
                </a:lnTo>
                <a:lnTo>
                  <a:pt x="1633289" y="1696108"/>
                </a:lnTo>
                <a:lnTo>
                  <a:pt x="0" y="16961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50" tIns="45700" rIns="9145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3" name="Google Shape;323;g2ce01ffda42_0_24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90058" y="578498"/>
            <a:ext cx="5971592" cy="9330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334;g2ce01ffda42_0_255">
            <a:extLst>
              <a:ext uri="{FF2B5EF4-FFF2-40B4-BE49-F238E27FC236}">
                <a16:creationId xmlns:a16="http://schemas.microsoft.com/office/drawing/2014/main" id="{EA9FC799-48D5-197A-481A-524CE2A1E950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66056" y="2988676"/>
            <a:ext cx="446750" cy="44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334;g2ce01ffda42_0_255">
            <a:extLst>
              <a:ext uri="{FF2B5EF4-FFF2-40B4-BE49-F238E27FC236}">
                <a16:creationId xmlns:a16="http://schemas.microsoft.com/office/drawing/2014/main" id="{DA0C4333-85B3-B9B8-E0DF-9A16BB80E2BA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66056" y="2093344"/>
            <a:ext cx="446750" cy="44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334;g2ce01ffda42_0_255">
            <a:extLst>
              <a:ext uri="{FF2B5EF4-FFF2-40B4-BE49-F238E27FC236}">
                <a16:creationId xmlns:a16="http://schemas.microsoft.com/office/drawing/2014/main" id="{9CC4320E-D043-9460-507D-003D2C19D51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66056" y="3884098"/>
            <a:ext cx="446750" cy="44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381;g2ce01ffda42_0_299">
            <a:extLst>
              <a:ext uri="{FF2B5EF4-FFF2-40B4-BE49-F238E27FC236}">
                <a16:creationId xmlns:a16="http://schemas.microsoft.com/office/drawing/2014/main" id="{251D643D-719D-7914-D635-39DE6397AAA3}"/>
              </a:ext>
            </a:extLst>
          </p:cNvPr>
          <p:cNvSpPr txBox="1"/>
          <p:nvPr/>
        </p:nvSpPr>
        <p:spPr>
          <a:xfrm>
            <a:off x="8909179" y="1057126"/>
            <a:ext cx="8531328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Costumo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ter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uma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visão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negativa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do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mundo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porque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vejo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sempre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notícias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sobre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diversos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tipos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2800" b="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problemas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800" b="1" i="0" u="none" strike="noStrike" cap="none" dirty="0" err="1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racismo</a:t>
            </a:r>
            <a:r>
              <a:rPr lang="en-US" sz="2800" b="1" i="0" u="none" strike="noStrike" cap="none" dirty="0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1" i="0" u="none" strike="noStrike" cap="none" dirty="0" err="1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homofobia</a:t>
            </a:r>
            <a:r>
              <a:rPr lang="en-US" sz="2800" b="1" i="0" u="none" strike="noStrike" cap="none" dirty="0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1" i="0" u="none" strike="noStrike" cap="none" dirty="0" err="1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fome</a:t>
            </a:r>
            <a:r>
              <a:rPr lang="en-US" sz="2800" b="1" i="0" u="none" strike="noStrike" cap="none" dirty="0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1" i="0" u="none" strike="noStrike" cap="none" dirty="0" err="1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pedofilia</a:t>
            </a:r>
            <a:r>
              <a:rPr lang="en-US" sz="2800" b="1" i="0" u="none" strike="noStrike" cap="none" dirty="0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1" i="0" u="none" strike="noStrike" cap="none" dirty="0" err="1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homicídios</a:t>
            </a:r>
            <a:r>
              <a:rPr lang="en-US" sz="2800" b="1" i="0" u="none" strike="noStrike" cap="none" dirty="0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1" i="0" u="none" strike="noStrike" cap="none" dirty="0" err="1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guerra</a:t>
            </a:r>
            <a:r>
              <a:rPr lang="en-US" sz="2800" b="1" i="0" u="none" strike="noStrike" cap="none" dirty="0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1" i="0" u="none" strike="noStrike" cap="none" dirty="0" err="1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corrupção</a:t>
            </a:r>
            <a:r>
              <a:rPr lang="en-US" sz="2800" b="0" i="0" u="none" strike="noStrike" cap="none" dirty="0">
                <a:latin typeface="Calibri"/>
                <a:ea typeface="Calibri"/>
                <a:cs typeface="Calibri"/>
                <a:sym typeface="Calibri"/>
              </a:rPr>
              <a:t>, etc. - F, 23, Mozambique (ID 369)</a:t>
            </a:r>
            <a:endParaRPr sz="1400" b="0" i="0" u="none" strike="noStrike" cap="none" dirty="0">
              <a:sym typeface="Arial"/>
            </a:endParaRPr>
          </a:p>
        </p:txBody>
      </p:sp>
      <p:sp>
        <p:nvSpPr>
          <p:cNvPr id="13" name="Google Shape;422;g2ce01ffda42_0_336">
            <a:extLst>
              <a:ext uri="{FF2B5EF4-FFF2-40B4-BE49-F238E27FC236}">
                <a16:creationId xmlns:a16="http://schemas.microsoft.com/office/drawing/2014/main" id="{CCCCCA1F-B566-EA9B-C7A8-5310083F0DA5}"/>
              </a:ext>
            </a:extLst>
          </p:cNvPr>
          <p:cNvSpPr txBox="1"/>
          <p:nvPr/>
        </p:nvSpPr>
        <p:spPr>
          <a:xfrm>
            <a:off x="11081743" y="8035417"/>
            <a:ext cx="6532200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Procuro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informação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imparcial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sobre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assuntos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que me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interessam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dentro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nichos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cujas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opiniões</a:t>
            </a:r>
            <a:r>
              <a:rPr lang="en-US" sz="2800" b="1" i="0" u="none" strike="noStrike" cap="none" dirty="0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alinham</a:t>
            </a:r>
            <a:r>
              <a:rPr lang="en-US" sz="2800" b="1" i="0" u="none" strike="noStrike" cap="none" dirty="0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tendencialmente</a:t>
            </a:r>
            <a:r>
              <a:rPr lang="en-US" sz="2800" b="1" i="0" u="none" strike="noStrike" cap="none" dirty="0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às</a:t>
            </a:r>
            <a:r>
              <a:rPr lang="en-US" sz="2800" b="1" i="0" u="none" strike="noStrike" cap="none" dirty="0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minhas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M, 20, (ID1359)</a:t>
            </a:r>
            <a:endParaRPr sz="28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4" name="Google Shape;426;g2ce01ffda42_0_336">
            <a:extLst>
              <a:ext uri="{FF2B5EF4-FFF2-40B4-BE49-F238E27FC236}">
                <a16:creationId xmlns:a16="http://schemas.microsoft.com/office/drawing/2014/main" id="{00A02BB0-8575-D13F-8DCB-FFD4FBD981CD}"/>
              </a:ext>
            </a:extLst>
          </p:cNvPr>
          <p:cNvSpPr txBox="1"/>
          <p:nvPr/>
        </p:nvSpPr>
        <p:spPr>
          <a:xfrm>
            <a:off x="10640893" y="3741117"/>
            <a:ext cx="74139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50" tIns="45700" rIns="91450" bIns="45700" anchor="t" anchorCtr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perceção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en-GB" sz="2800" b="1" dirty="0" err="1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sentimento</a:t>
            </a:r>
            <a:r>
              <a:rPr lang="en-GB" sz="2800" b="1" dirty="0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com que fico das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notícias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e do meu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dia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dia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 e de conversas com as </a:t>
            </a:r>
            <a:r>
              <a:rPr lang="en-GB" sz="2800" b="1" dirty="0" err="1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pessoas</a:t>
            </a:r>
            <a:r>
              <a:rPr lang="en-GB" sz="2800" b="1" dirty="0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que sou </a:t>
            </a:r>
            <a:r>
              <a:rPr lang="en-GB" sz="2800" b="1" dirty="0" err="1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chegada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. F., 21 (ID428)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22F43E-721C-4969-5F59-2302CF3DCD23}"/>
              </a:ext>
            </a:extLst>
          </p:cNvPr>
          <p:cNvSpPr txBox="1"/>
          <p:nvPr/>
        </p:nvSpPr>
        <p:spPr>
          <a:xfrm>
            <a:off x="8061650" y="5689980"/>
            <a:ext cx="681407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SzPts val="2400"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informação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está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cada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vez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acessível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mas as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pessoas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estão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cada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vez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mais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  <a:sym typeface="Calibri"/>
              </a:rPr>
              <a:t>sujeitas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2800" b="1" dirty="0"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fake news</a:t>
            </a: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F., 20 (ID 343)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158</Words>
  <Application>Microsoft Macintosh PowerPoint</Application>
  <PresentationFormat>Custom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teresa castro</cp:lastModifiedBy>
  <cp:revision>2</cp:revision>
  <dcterms:modified xsi:type="dcterms:W3CDTF">2024-05-04T19:37:52Z</dcterms:modified>
</cp:coreProperties>
</file>